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01223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Tabletop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mini, 1 colt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targets (7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C9A43E-0A4E-48E5-982A-82BFF60243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688211"/>
            <a:ext cx="7025777" cy="39951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Tabletop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23</a:t>
            </a:r>
          </a:p>
          <a:p>
            <a:r>
              <a:rPr lang="en-US" dirty="0"/>
              <a:t>Targets: 10 IPSC, 3 steel</a:t>
            </a:r>
          </a:p>
          <a:p>
            <a:endParaRPr lang="en-US" dirty="0"/>
          </a:p>
          <a:p>
            <a:r>
              <a:rPr lang="en-US" dirty="0"/>
              <a:t>Start position: behind table, hands touching marks. Firearm is unloaded and unpropped, left or right of stomp pad. First magazine to be used is on opposite side of table.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swingers are activated by the stomp pad and remain visible at rest.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137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221</cp:revision>
  <cp:lastPrinted>2016-01-15T21:54:08Z</cp:lastPrinted>
  <dcterms:created xsi:type="dcterms:W3CDTF">2002-08-21T12:11:08Z</dcterms:created>
  <dcterms:modified xsi:type="dcterms:W3CDTF">2022-12-08T03:53:31Z</dcterms:modified>
  <cp:category>Shooting</cp:category>
</cp:coreProperties>
</file>

<file path=docProps/thumbnail.jpeg>
</file>